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1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84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95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572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67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431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61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022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765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62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61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BE77F-658D-4675-BC7F-ADD9BEC8F8E0}" type="datetimeFigureOut">
              <a:rPr lang="ko-KR" altLang="en-US" smtClean="0"/>
              <a:t>2018-06-18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CE37C-D658-4165-A036-520A5D0038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285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23358" y="1715551"/>
            <a:ext cx="906636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잠자리를 정돈하고 </a:t>
            </a:r>
            <a:r>
              <a:rPr lang="en-US" altLang="ko-KR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분</a:t>
            </a:r>
            <a:r>
              <a:rPr lang="ko-KR" altLang="en-US" sz="4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ko-KR" altLang="en-US" sz="4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2. 10</a:t>
            </a:r>
            <a: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분</a:t>
            </a:r>
            <a:r>
              <a:rPr lang="en-US" altLang="ko-KR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~20</a:t>
            </a:r>
            <a: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분 명상하고 </a:t>
            </a:r>
            <a:r>
              <a:rPr lang="ko-KR" altLang="en-US" sz="4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ko-KR" altLang="en-US" sz="4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4400" b="1" i="0" dirty="0" err="1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팔굽혀</a:t>
            </a:r>
            <a: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 펴기나 </a:t>
            </a:r>
            <a:r>
              <a:rPr lang="ko-KR" altLang="en-US" sz="4400" b="1" i="0" dirty="0" err="1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스트레칭</a:t>
            </a:r>
            <a: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 동작을 </a:t>
            </a:r>
            <a:endParaRPr lang="en-US" altLang="ko-KR" sz="4400" b="1" i="0" dirty="0" smtClean="0">
              <a:solidFill>
                <a:srgbClr val="1D2129"/>
              </a:solidFill>
              <a:effectLst/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    5~10</a:t>
            </a:r>
            <a:r>
              <a:rPr lang="ko-KR" altLang="en-US" sz="4400" b="1" i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회 </a:t>
            </a:r>
            <a:r>
              <a:rPr lang="ko-KR" altLang="en-US" sz="4400" b="1" i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반복 </a:t>
            </a:r>
            <a:r>
              <a:rPr lang="en-US" altLang="ko-KR" sz="4400" b="1" i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ko-KR" altLang="en-US" sz="4400" b="1" i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분</a:t>
            </a:r>
            <a: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 </a:t>
            </a:r>
            <a:r>
              <a:rPr lang="ko-KR" altLang="en-US" sz="4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ko-KR" altLang="en-US" sz="4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4. </a:t>
            </a:r>
            <a: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차를 </a:t>
            </a:r>
            <a:r>
              <a:rPr lang="ko-KR" altLang="en-US" sz="4400" b="1" i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마셔라 </a:t>
            </a:r>
            <a:r>
              <a:rPr lang="en-US" altLang="ko-KR" sz="4400" b="1" i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ko-KR" altLang="en-US" sz="4400" b="1" i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분</a:t>
            </a:r>
            <a: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 </a:t>
            </a:r>
            <a:b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5. </a:t>
            </a:r>
            <a: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아침 일기를 써라 </a:t>
            </a:r>
            <a:r>
              <a:rPr lang="en-US" altLang="ko-KR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5~10</a:t>
            </a:r>
            <a:r>
              <a:rPr lang="ko-KR" altLang="en-US" sz="4400" b="1" i="0" dirty="0" smtClean="0">
                <a:solidFill>
                  <a:srgbClr val="1D2129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분</a:t>
            </a:r>
            <a:endParaRPr lang="ko-KR" altLang="en-US" sz="4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343" y="362308"/>
            <a:ext cx="91951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아침에 반드시 해야 하는 </a:t>
            </a:r>
            <a:r>
              <a:rPr lang="en-US" altLang="ko-KR" sz="4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ko-KR" altLang="en-US" sz="4400" b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가지 </a:t>
            </a:r>
            <a:r>
              <a:rPr lang="ko-KR" altLang="en-US" sz="4400" b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도구</a:t>
            </a:r>
            <a:endParaRPr lang="ko-KR" altLang="en-US" sz="4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202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girin</dc:creator>
  <cp:lastModifiedBy>girin</cp:lastModifiedBy>
  <cp:revision>3</cp:revision>
  <cp:lastPrinted>2017-04-18T13:40:12Z</cp:lastPrinted>
  <dcterms:created xsi:type="dcterms:W3CDTF">2017-04-18T13:37:36Z</dcterms:created>
  <dcterms:modified xsi:type="dcterms:W3CDTF">2018-06-18T10:18:33Z</dcterms:modified>
</cp:coreProperties>
</file>